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9" r:id="rId1"/>
    <p:sldMasterId id="2147483693" r:id="rId2"/>
  </p:sldMasterIdLst>
  <p:notesMasterIdLst>
    <p:notesMasterId r:id="rId4"/>
  </p:notesMasterIdLst>
  <p:sldIdLst>
    <p:sldId id="256" r:id="rId3"/>
  </p:sldIdLst>
  <p:sldSz cx="11430000" cy="3143250"/>
  <p:notesSz cx="7104063" cy="10234613"/>
  <p:defaultTextStyle>
    <a:defPPr>
      <a:defRPr lang="zh-CN"/>
    </a:defPPr>
    <a:lvl1pPr marL="0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1pPr>
    <a:lvl2pPr marL="326898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2pPr>
    <a:lvl3pPr marL="653796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3pPr>
    <a:lvl4pPr marL="980694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4pPr>
    <a:lvl5pPr marL="1307592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5pPr>
    <a:lvl6pPr marL="1634490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6pPr>
    <a:lvl7pPr marL="1961388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7pPr>
    <a:lvl8pPr marL="2288286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8pPr>
    <a:lvl9pPr marL="2615184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000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64" autoAdjust="0"/>
    <p:restoredTop sz="94424" autoAdjust="0"/>
  </p:normalViewPr>
  <p:slideViewPr>
    <p:cSldViewPr snapToGrid="0">
      <p:cViewPr varScale="1">
        <p:scale>
          <a:sx n="125" d="100"/>
          <a:sy n="125" d="100"/>
        </p:scale>
        <p:origin x="90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E2B30-7434-44C8-B084-3836580D54F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2727325" y="1279525"/>
            <a:ext cx="125603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563F5-5248-40BE-A4AE-2A4B5A1B09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905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1pPr>
    <a:lvl2pPr marL="326898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2pPr>
    <a:lvl3pPr marL="653796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3pPr>
    <a:lvl4pPr marL="980694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4pPr>
    <a:lvl5pPr marL="1307592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5pPr>
    <a:lvl6pPr marL="1634490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6pPr>
    <a:lvl7pPr marL="1961388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7pPr>
    <a:lvl8pPr marL="2288286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8pPr>
    <a:lvl9pPr marL="2615184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2727325" y="1279525"/>
            <a:ext cx="1256030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563F5-5248-40BE-A4AE-2A4B5A1B092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9992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2" y="209550"/>
            <a:ext cx="3686472" cy="733425"/>
          </a:xfrm>
        </p:spPr>
        <p:txBody>
          <a:bodyPr anchor="b"/>
          <a:lstStyle>
            <a:lvl1pPr>
              <a:defRPr sz="14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9238" y="452570"/>
            <a:ext cx="5786438" cy="2233745"/>
          </a:xfrm>
        </p:spPr>
        <p:txBody>
          <a:bodyPr/>
          <a:lstStyle>
            <a:lvl1pPr>
              <a:defRPr sz="1467"/>
            </a:lvl1pPr>
            <a:lvl2pPr>
              <a:defRPr sz="1283"/>
            </a:lvl2pPr>
            <a:lvl3pPr>
              <a:defRPr sz="1100"/>
            </a:lvl3pPr>
            <a:lvl4pPr>
              <a:defRPr sz="917"/>
            </a:lvl4pPr>
            <a:lvl5pPr>
              <a:defRPr sz="917"/>
            </a:lvl5pPr>
            <a:lvl6pPr>
              <a:defRPr sz="917"/>
            </a:lvl6pPr>
            <a:lvl7pPr>
              <a:defRPr sz="917"/>
            </a:lvl7pPr>
            <a:lvl8pPr>
              <a:defRPr sz="917"/>
            </a:lvl8pPr>
            <a:lvl9pPr>
              <a:defRPr sz="917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302" y="942975"/>
            <a:ext cx="3686472" cy="1746978"/>
          </a:xfrm>
        </p:spPr>
        <p:txBody>
          <a:bodyPr/>
          <a:lstStyle>
            <a:lvl1pPr marL="0" indent="0">
              <a:buNone/>
              <a:defRPr sz="733"/>
            </a:lvl1pPr>
            <a:lvl2pPr marL="209535" indent="0">
              <a:buNone/>
              <a:defRPr sz="642"/>
            </a:lvl2pPr>
            <a:lvl3pPr marL="419070" indent="0">
              <a:buNone/>
              <a:defRPr sz="550"/>
            </a:lvl3pPr>
            <a:lvl4pPr marL="628604" indent="0">
              <a:buNone/>
              <a:defRPr sz="458"/>
            </a:lvl4pPr>
            <a:lvl5pPr marL="838139" indent="0">
              <a:buNone/>
              <a:defRPr sz="458"/>
            </a:lvl5pPr>
            <a:lvl6pPr marL="1047674" indent="0">
              <a:buNone/>
              <a:defRPr sz="458"/>
            </a:lvl6pPr>
            <a:lvl7pPr marL="1257209" indent="0">
              <a:buNone/>
              <a:defRPr sz="458"/>
            </a:lvl7pPr>
            <a:lvl8pPr marL="1466743" indent="0">
              <a:buNone/>
              <a:defRPr sz="458"/>
            </a:lvl8pPr>
            <a:lvl9pPr marL="1676278" indent="0">
              <a:buNone/>
              <a:defRPr sz="458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697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2" y="209550"/>
            <a:ext cx="3686472" cy="733425"/>
          </a:xfrm>
        </p:spPr>
        <p:txBody>
          <a:bodyPr anchor="b"/>
          <a:lstStyle>
            <a:lvl1pPr>
              <a:defRPr sz="14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59238" y="452570"/>
            <a:ext cx="5786438" cy="2233745"/>
          </a:xfrm>
        </p:spPr>
        <p:txBody>
          <a:bodyPr anchor="t"/>
          <a:lstStyle>
            <a:lvl1pPr marL="0" indent="0">
              <a:buNone/>
              <a:defRPr sz="1467"/>
            </a:lvl1pPr>
            <a:lvl2pPr marL="209535" indent="0">
              <a:buNone/>
              <a:defRPr sz="1283"/>
            </a:lvl2pPr>
            <a:lvl3pPr marL="419070" indent="0">
              <a:buNone/>
              <a:defRPr sz="1100"/>
            </a:lvl3pPr>
            <a:lvl4pPr marL="628604" indent="0">
              <a:buNone/>
              <a:defRPr sz="917"/>
            </a:lvl4pPr>
            <a:lvl5pPr marL="838139" indent="0">
              <a:buNone/>
              <a:defRPr sz="917"/>
            </a:lvl5pPr>
            <a:lvl6pPr marL="1047674" indent="0">
              <a:buNone/>
              <a:defRPr sz="917"/>
            </a:lvl6pPr>
            <a:lvl7pPr marL="1257209" indent="0">
              <a:buNone/>
              <a:defRPr sz="917"/>
            </a:lvl7pPr>
            <a:lvl8pPr marL="1466743" indent="0">
              <a:buNone/>
              <a:defRPr sz="917"/>
            </a:lvl8pPr>
            <a:lvl9pPr marL="1676278" indent="0">
              <a:buNone/>
              <a:defRPr sz="91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302" y="942975"/>
            <a:ext cx="3686472" cy="1746978"/>
          </a:xfrm>
        </p:spPr>
        <p:txBody>
          <a:bodyPr/>
          <a:lstStyle>
            <a:lvl1pPr marL="0" indent="0">
              <a:buNone/>
              <a:defRPr sz="733"/>
            </a:lvl1pPr>
            <a:lvl2pPr marL="209535" indent="0">
              <a:buNone/>
              <a:defRPr sz="642"/>
            </a:lvl2pPr>
            <a:lvl3pPr marL="419070" indent="0">
              <a:buNone/>
              <a:defRPr sz="550"/>
            </a:lvl3pPr>
            <a:lvl4pPr marL="628604" indent="0">
              <a:buNone/>
              <a:defRPr sz="458"/>
            </a:lvl4pPr>
            <a:lvl5pPr marL="838139" indent="0">
              <a:buNone/>
              <a:defRPr sz="458"/>
            </a:lvl5pPr>
            <a:lvl6pPr marL="1047674" indent="0">
              <a:buNone/>
              <a:defRPr sz="458"/>
            </a:lvl6pPr>
            <a:lvl7pPr marL="1257209" indent="0">
              <a:buNone/>
              <a:defRPr sz="458"/>
            </a:lvl7pPr>
            <a:lvl8pPr marL="1466743" indent="0">
              <a:buNone/>
              <a:defRPr sz="458"/>
            </a:lvl8pPr>
            <a:lvl9pPr marL="1676278" indent="0">
              <a:buNone/>
              <a:defRPr sz="458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8341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4873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79594" y="167349"/>
            <a:ext cx="2464594" cy="266375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5813" y="167349"/>
            <a:ext cx="7250906" cy="266375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895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0" y="514416"/>
            <a:ext cx="8572500" cy="1094317"/>
          </a:xfrm>
        </p:spPr>
        <p:txBody>
          <a:bodyPr anchor="b"/>
          <a:lstStyle>
            <a:lvl1pPr algn="ctr">
              <a:defRPr sz="1916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28750" y="1650934"/>
            <a:ext cx="8572500" cy="758891"/>
          </a:xfrm>
        </p:spPr>
        <p:txBody>
          <a:bodyPr/>
          <a:lstStyle>
            <a:lvl1pPr marL="0" indent="0" algn="ctr">
              <a:buNone/>
              <a:defRPr sz="767"/>
            </a:lvl1pPr>
            <a:lvl2pPr marL="146030" indent="0" algn="ctr">
              <a:buNone/>
              <a:defRPr sz="639"/>
            </a:lvl2pPr>
            <a:lvl3pPr marL="292059" indent="0" algn="ctr">
              <a:buNone/>
              <a:defRPr sz="575"/>
            </a:lvl3pPr>
            <a:lvl4pPr marL="438089" indent="0" algn="ctr">
              <a:buNone/>
              <a:defRPr sz="511"/>
            </a:lvl4pPr>
            <a:lvl5pPr marL="584119" indent="0" algn="ctr">
              <a:buNone/>
              <a:defRPr sz="511"/>
            </a:lvl5pPr>
            <a:lvl6pPr marL="730148" indent="0" algn="ctr">
              <a:buNone/>
              <a:defRPr sz="511"/>
            </a:lvl6pPr>
            <a:lvl7pPr marL="876178" indent="0" algn="ctr">
              <a:buNone/>
              <a:defRPr sz="511"/>
            </a:lvl7pPr>
            <a:lvl8pPr marL="1022208" indent="0" algn="ctr">
              <a:buNone/>
              <a:defRPr sz="511"/>
            </a:lvl8pPr>
            <a:lvl9pPr marL="1168237" indent="0" algn="ctr">
              <a:buNone/>
              <a:defRPr sz="511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71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0" y="514416"/>
            <a:ext cx="8572500" cy="1094317"/>
          </a:xfrm>
        </p:spPr>
        <p:txBody>
          <a:bodyPr anchor="b"/>
          <a:lstStyle>
            <a:lvl1pPr algn="ctr">
              <a:defRPr sz="275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50" y="1650934"/>
            <a:ext cx="8572500" cy="758891"/>
          </a:xfrm>
        </p:spPr>
        <p:txBody>
          <a:bodyPr/>
          <a:lstStyle>
            <a:lvl1pPr marL="0" indent="0" algn="ctr">
              <a:buNone/>
              <a:defRPr sz="1100"/>
            </a:lvl1pPr>
            <a:lvl2pPr marL="209535" indent="0" algn="ctr">
              <a:buNone/>
              <a:defRPr sz="917"/>
            </a:lvl2pPr>
            <a:lvl3pPr marL="419070" indent="0" algn="ctr">
              <a:buNone/>
              <a:defRPr sz="825"/>
            </a:lvl3pPr>
            <a:lvl4pPr marL="628604" indent="0" algn="ctr">
              <a:buNone/>
              <a:defRPr sz="733"/>
            </a:lvl4pPr>
            <a:lvl5pPr marL="838139" indent="0" algn="ctr">
              <a:buNone/>
              <a:defRPr sz="733"/>
            </a:lvl5pPr>
            <a:lvl6pPr marL="1047674" indent="0" algn="ctr">
              <a:buNone/>
              <a:defRPr sz="733"/>
            </a:lvl6pPr>
            <a:lvl7pPr marL="1257209" indent="0" algn="ctr">
              <a:buNone/>
              <a:defRPr sz="733"/>
            </a:lvl7pPr>
            <a:lvl8pPr marL="1466743" indent="0" algn="ctr">
              <a:buNone/>
              <a:defRPr sz="733"/>
            </a:lvl8pPr>
            <a:lvl9pPr marL="1676278" indent="0" algn="ctr">
              <a:buNone/>
              <a:defRPr sz="73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19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983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859" y="783630"/>
            <a:ext cx="9858375" cy="1307504"/>
          </a:xfrm>
        </p:spPr>
        <p:txBody>
          <a:bodyPr anchor="b"/>
          <a:lstStyle>
            <a:lvl1pPr>
              <a:defRPr sz="275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859" y="2103504"/>
            <a:ext cx="9858375" cy="687586"/>
          </a:xfrm>
        </p:spPr>
        <p:txBody>
          <a:bodyPr/>
          <a:lstStyle>
            <a:lvl1pPr marL="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1pPr>
            <a:lvl2pPr marL="209535" indent="0">
              <a:buNone/>
              <a:defRPr sz="917">
                <a:solidFill>
                  <a:schemeClr val="tx1">
                    <a:tint val="75000"/>
                  </a:schemeClr>
                </a:solidFill>
              </a:defRPr>
            </a:lvl2pPr>
            <a:lvl3pPr marL="419070" indent="0">
              <a:buNone/>
              <a:defRPr sz="825">
                <a:solidFill>
                  <a:schemeClr val="tx1">
                    <a:tint val="75000"/>
                  </a:schemeClr>
                </a:solidFill>
              </a:defRPr>
            </a:lvl3pPr>
            <a:lvl4pPr marL="628604" indent="0">
              <a:buNone/>
              <a:defRPr sz="733">
                <a:solidFill>
                  <a:schemeClr val="tx1">
                    <a:tint val="75000"/>
                  </a:schemeClr>
                </a:solidFill>
              </a:defRPr>
            </a:lvl4pPr>
            <a:lvl5pPr marL="838139" indent="0">
              <a:buNone/>
              <a:defRPr sz="733">
                <a:solidFill>
                  <a:schemeClr val="tx1">
                    <a:tint val="75000"/>
                  </a:schemeClr>
                </a:solidFill>
              </a:defRPr>
            </a:lvl5pPr>
            <a:lvl6pPr marL="1047674" indent="0">
              <a:buNone/>
              <a:defRPr sz="733">
                <a:solidFill>
                  <a:schemeClr val="tx1">
                    <a:tint val="75000"/>
                  </a:schemeClr>
                </a:solidFill>
              </a:defRPr>
            </a:lvl6pPr>
            <a:lvl7pPr marL="1257209" indent="0">
              <a:buNone/>
              <a:defRPr sz="733">
                <a:solidFill>
                  <a:schemeClr val="tx1">
                    <a:tint val="75000"/>
                  </a:schemeClr>
                </a:solidFill>
              </a:defRPr>
            </a:lvl7pPr>
            <a:lvl8pPr marL="1466743" indent="0">
              <a:buNone/>
              <a:defRPr sz="733">
                <a:solidFill>
                  <a:schemeClr val="tx1">
                    <a:tint val="75000"/>
                  </a:schemeClr>
                </a:solidFill>
              </a:defRPr>
            </a:lvl8pPr>
            <a:lvl9pPr marL="1676278" indent="0">
              <a:buNone/>
              <a:defRPr sz="7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766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5813" y="836745"/>
            <a:ext cx="4857750" cy="19943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86438" y="836745"/>
            <a:ext cx="4857750" cy="19943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586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1" y="167349"/>
            <a:ext cx="9858375" cy="6075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7302" y="770533"/>
            <a:ext cx="4835425" cy="377626"/>
          </a:xfrm>
        </p:spPr>
        <p:txBody>
          <a:bodyPr anchor="b"/>
          <a:lstStyle>
            <a:lvl1pPr marL="0" indent="0">
              <a:buNone/>
              <a:defRPr sz="1100" b="1"/>
            </a:lvl1pPr>
            <a:lvl2pPr marL="209535" indent="0">
              <a:buNone/>
              <a:defRPr sz="917" b="1"/>
            </a:lvl2pPr>
            <a:lvl3pPr marL="419070" indent="0">
              <a:buNone/>
              <a:defRPr sz="825" b="1"/>
            </a:lvl3pPr>
            <a:lvl4pPr marL="628604" indent="0">
              <a:buNone/>
              <a:defRPr sz="733" b="1"/>
            </a:lvl4pPr>
            <a:lvl5pPr marL="838139" indent="0">
              <a:buNone/>
              <a:defRPr sz="733" b="1"/>
            </a:lvl5pPr>
            <a:lvl6pPr marL="1047674" indent="0">
              <a:buNone/>
              <a:defRPr sz="733" b="1"/>
            </a:lvl6pPr>
            <a:lvl7pPr marL="1257209" indent="0">
              <a:buNone/>
              <a:defRPr sz="733" b="1"/>
            </a:lvl7pPr>
            <a:lvl8pPr marL="1466743" indent="0">
              <a:buNone/>
              <a:defRPr sz="733" b="1"/>
            </a:lvl8pPr>
            <a:lvl9pPr marL="1676278" indent="0">
              <a:buNone/>
              <a:defRPr sz="733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7302" y="1148159"/>
            <a:ext cx="4835425" cy="168877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86437" y="770533"/>
            <a:ext cx="4859239" cy="377626"/>
          </a:xfrm>
        </p:spPr>
        <p:txBody>
          <a:bodyPr anchor="b"/>
          <a:lstStyle>
            <a:lvl1pPr marL="0" indent="0">
              <a:buNone/>
              <a:defRPr sz="1100" b="1"/>
            </a:lvl1pPr>
            <a:lvl2pPr marL="209535" indent="0">
              <a:buNone/>
              <a:defRPr sz="917" b="1"/>
            </a:lvl2pPr>
            <a:lvl3pPr marL="419070" indent="0">
              <a:buNone/>
              <a:defRPr sz="825" b="1"/>
            </a:lvl3pPr>
            <a:lvl4pPr marL="628604" indent="0">
              <a:buNone/>
              <a:defRPr sz="733" b="1"/>
            </a:lvl4pPr>
            <a:lvl5pPr marL="838139" indent="0">
              <a:buNone/>
              <a:defRPr sz="733" b="1"/>
            </a:lvl5pPr>
            <a:lvl6pPr marL="1047674" indent="0">
              <a:buNone/>
              <a:defRPr sz="733" b="1"/>
            </a:lvl6pPr>
            <a:lvl7pPr marL="1257209" indent="0">
              <a:buNone/>
              <a:defRPr sz="733" b="1"/>
            </a:lvl7pPr>
            <a:lvl8pPr marL="1466743" indent="0">
              <a:buNone/>
              <a:defRPr sz="733" b="1"/>
            </a:lvl8pPr>
            <a:lvl9pPr marL="1676278" indent="0">
              <a:buNone/>
              <a:defRPr sz="733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86437" y="1148159"/>
            <a:ext cx="4859239" cy="168877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36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157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19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85814" y="167349"/>
            <a:ext cx="9858375" cy="607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5814" y="836746"/>
            <a:ext cx="9858375" cy="1994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85813" y="2913328"/>
            <a:ext cx="2571750" cy="1673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786189" y="2913328"/>
            <a:ext cx="3857625" cy="1673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072438" y="2913328"/>
            <a:ext cx="2571750" cy="1673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未标题-2"/>
          <p:cNvPicPr>
            <a:picLocks noChangeAspect="1"/>
          </p:cNvPicPr>
          <p:nvPr userDrawn="1"/>
        </p:nvPicPr>
        <p:blipFill>
          <a:blip r:embed="rId5"/>
          <a:srcRect l="11331"/>
          <a:stretch>
            <a:fillRect/>
          </a:stretch>
        </p:blipFill>
        <p:spPr>
          <a:xfrm>
            <a:off x="-12502" y="-6985"/>
            <a:ext cx="11455003" cy="3157220"/>
          </a:xfrm>
          <a:prstGeom prst="rect">
            <a:avLst/>
          </a:prstGeom>
        </p:spPr>
      </p:pic>
      <p:sp>
        <p:nvSpPr>
          <p:cNvPr id="113" name="Content Placeholder 2"/>
          <p:cNvSpPr txBox="1"/>
          <p:nvPr userDrawn="1"/>
        </p:nvSpPr>
        <p:spPr>
          <a:xfrm>
            <a:off x="4206808" y="106668"/>
            <a:ext cx="3016384" cy="1180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767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点击添加相关标题文字</a:t>
            </a:r>
          </a:p>
        </p:txBody>
      </p:sp>
      <p:sp>
        <p:nvSpPr>
          <p:cNvPr id="114" name="Text Box 11"/>
          <p:cNvSpPr txBox="1">
            <a:spLocks noChangeArrowheads="1"/>
          </p:cNvSpPr>
          <p:nvPr userDrawn="1"/>
        </p:nvSpPr>
        <p:spPr bwMode="auto">
          <a:xfrm>
            <a:off x="4476825" y="272521"/>
            <a:ext cx="2476353" cy="58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83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CLICK TO ADD CAPTION TEXT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xStyles>
    <p:titleStyle>
      <a:lvl1pPr algn="l" defTabSz="292059" rtl="0" eaLnBrk="1" latinLnBrk="0" hangingPunct="1">
        <a:lnSpc>
          <a:spcPct val="90000"/>
        </a:lnSpc>
        <a:spcBef>
          <a:spcPct val="0"/>
        </a:spcBef>
        <a:buNone/>
        <a:defRPr sz="140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015" indent="-73015" algn="l" defTabSz="292059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894" kern="1200">
          <a:solidFill>
            <a:schemeClr val="tx1"/>
          </a:solidFill>
          <a:latin typeface="+mn-lt"/>
          <a:ea typeface="+mn-ea"/>
          <a:cs typeface="+mn-cs"/>
        </a:defRPr>
      </a:lvl1pPr>
      <a:lvl2pPr marL="219045" indent="-73015" algn="l" defTabSz="292059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767" kern="1200">
          <a:solidFill>
            <a:schemeClr val="tx1"/>
          </a:solidFill>
          <a:latin typeface="+mn-lt"/>
          <a:ea typeface="+mn-ea"/>
          <a:cs typeface="+mn-cs"/>
        </a:defRPr>
      </a:lvl2pPr>
      <a:lvl3pPr marL="365074" indent="-73015" algn="l" defTabSz="292059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39" kern="1200">
          <a:solidFill>
            <a:schemeClr val="tx1"/>
          </a:solidFill>
          <a:latin typeface="+mn-lt"/>
          <a:ea typeface="+mn-ea"/>
          <a:cs typeface="+mn-cs"/>
        </a:defRPr>
      </a:lvl3pPr>
      <a:lvl4pPr marL="511104" indent="-73015" algn="l" defTabSz="292059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5" kern="1200">
          <a:solidFill>
            <a:schemeClr val="tx1"/>
          </a:solidFill>
          <a:latin typeface="+mn-lt"/>
          <a:ea typeface="+mn-ea"/>
          <a:cs typeface="+mn-cs"/>
        </a:defRPr>
      </a:lvl4pPr>
      <a:lvl5pPr marL="657134" indent="-73015" algn="l" defTabSz="292059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5" kern="1200">
          <a:solidFill>
            <a:schemeClr val="tx1"/>
          </a:solidFill>
          <a:latin typeface="+mn-lt"/>
          <a:ea typeface="+mn-ea"/>
          <a:cs typeface="+mn-cs"/>
        </a:defRPr>
      </a:lvl5pPr>
      <a:lvl6pPr marL="803163" indent="-73015" algn="l" defTabSz="292059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5" kern="1200">
          <a:solidFill>
            <a:schemeClr val="tx1"/>
          </a:solidFill>
          <a:latin typeface="+mn-lt"/>
          <a:ea typeface="+mn-ea"/>
          <a:cs typeface="+mn-cs"/>
        </a:defRPr>
      </a:lvl6pPr>
      <a:lvl7pPr marL="949193" indent="-73015" algn="l" defTabSz="292059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5" kern="1200">
          <a:solidFill>
            <a:schemeClr val="tx1"/>
          </a:solidFill>
          <a:latin typeface="+mn-lt"/>
          <a:ea typeface="+mn-ea"/>
          <a:cs typeface="+mn-cs"/>
        </a:defRPr>
      </a:lvl7pPr>
      <a:lvl8pPr marL="1095223" indent="-73015" algn="l" defTabSz="292059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5" kern="1200">
          <a:solidFill>
            <a:schemeClr val="tx1"/>
          </a:solidFill>
          <a:latin typeface="+mn-lt"/>
          <a:ea typeface="+mn-ea"/>
          <a:cs typeface="+mn-cs"/>
        </a:defRPr>
      </a:lvl8pPr>
      <a:lvl9pPr marL="1241252" indent="-73015" algn="l" defTabSz="292059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292059" rtl="0" eaLnBrk="1" latinLnBrk="0" hangingPunct="1">
        <a:defRPr sz="575" kern="1200">
          <a:solidFill>
            <a:schemeClr val="tx1"/>
          </a:solidFill>
          <a:latin typeface="+mn-lt"/>
          <a:ea typeface="+mn-ea"/>
          <a:cs typeface="+mn-cs"/>
        </a:defRPr>
      </a:lvl1pPr>
      <a:lvl2pPr marL="146030" algn="l" defTabSz="292059" rtl="0" eaLnBrk="1" latinLnBrk="0" hangingPunct="1">
        <a:defRPr sz="575" kern="1200">
          <a:solidFill>
            <a:schemeClr val="tx1"/>
          </a:solidFill>
          <a:latin typeface="+mn-lt"/>
          <a:ea typeface="+mn-ea"/>
          <a:cs typeface="+mn-cs"/>
        </a:defRPr>
      </a:lvl2pPr>
      <a:lvl3pPr marL="292059" algn="l" defTabSz="292059" rtl="0" eaLnBrk="1" latinLnBrk="0" hangingPunct="1">
        <a:defRPr sz="575" kern="1200">
          <a:solidFill>
            <a:schemeClr val="tx1"/>
          </a:solidFill>
          <a:latin typeface="+mn-lt"/>
          <a:ea typeface="+mn-ea"/>
          <a:cs typeface="+mn-cs"/>
        </a:defRPr>
      </a:lvl3pPr>
      <a:lvl4pPr marL="438089" algn="l" defTabSz="292059" rtl="0" eaLnBrk="1" latinLnBrk="0" hangingPunct="1">
        <a:defRPr sz="575" kern="1200">
          <a:solidFill>
            <a:schemeClr val="tx1"/>
          </a:solidFill>
          <a:latin typeface="+mn-lt"/>
          <a:ea typeface="+mn-ea"/>
          <a:cs typeface="+mn-cs"/>
        </a:defRPr>
      </a:lvl4pPr>
      <a:lvl5pPr marL="584119" algn="l" defTabSz="292059" rtl="0" eaLnBrk="1" latinLnBrk="0" hangingPunct="1">
        <a:defRPr sz="575" kern="1200">
          <a:solidFill>
            <a:schemeClr val="tx1"/>
          </a:solidFill>
          <a:latin typeface="+mn-lt"/>
          <a:ea typeface="+mn-ea"/>
          <a:cs typeface="+mn-cs"/>
        </a:defRPr>
      </a:lvl5pPr>
      <a:lvl6pPr marL="730148" algn="l" defTabSz="292059" rtl="0" eaLnBrk="1" latinLnBrk="0" hangingPunct="1">
        <a:defRPr sz="575" kern="1200">
          <a:solidFill>
            <a:schemeClr val="tx1"/>
          </a:solidFill>
          <a:latin typeface="+mn-lt"/>
          <a:ea typeface="+mn-ea"/>
          <a:cs typeface="+mn-cs"/>
        </a:defRPr>
      </a:lvl6pPr>
      <a:lvl7pPr marL="876178" algn="l" defTabSz="292059" rtl="0" eaLnBrk="1" latinLnBrk="0" hangingPunct="1">
        <a:defRPr sz="575" kern="1200">
          <a:solidFill>
            <a:schemeClr val="tx1"/>
          </a:solidFill>
          <a:latin typeface="+mn-lt"/>
          <a:ea typeface="+mn-ea"/>
          <a:cs typeface="+mn-cs"/>
        </a:defRPr>
      </a:lvl7pPr>
      <a:lvl8pPr marL="1022208" algn="l" defTabSz="292059" rtl="0" eaLnBrk="1" latinLnBrk="0" hangingPunct="1">
        <a:defRPr sz="575" kern="1200">
          <a:solidFill>
            <a:schemeClr val="tx1"/>
          </a:solidFill>
          <a:latin typeface="+mn-lt"/>
          <a:ea typeface="+mn-ea"/>
          <a:cs typeface="+mn-cs"/>
        </a:defRPr>
      </a:lvl8pPr>
      <a:lvl9pPr marL="1168237" algn="l" defTabSz="292059" rtl="0" eaLnBrk="1" latinLnBrk="0" hangingPunct="1">
        <a:defRPr sz="5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85813" y="167349"/>
            <a:ext cx="9858375" cy="607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5813" y="836745"/>
            <a:ext cx="9858375" cy="1994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813" y="2913327"/>
            <a:ext cx="2571750" cy="1673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86188" y="2913327"/>
            <a:ext cx="3857625" cy="1673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2438" y="2913327"/>
            <a:ext cx="2571750" cy="1673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未标题-2">
            <a:extLst>
              <a:ext uri="{FF2B5EF4-FFF2-40B4-BE49-F238E27FC236}">
                <a16:creationId xmlns:a16="http://schemas.microsoft.com/office/drawing/2014/main" id="{2EE146B3-396B-4BC3-A95F-535660391C2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 l="11331"/>
          <a:stretch>
            <a:fillRect/>
          </a:stretch>
        </p:blipFill>
        <p:spPr>
          <a:xfrm>
            <a:off x="-12502" y="-6985"/>
            <a:ext cx="11455003" cy="315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934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3000">
        <p:random/>
      </p:transition>
    </mc:Fallback>
  </mc:AlternateContent>
  <p:txStyles>
    <p:titleStyle>
      <a:lvl1pPr algn="l" defTabSz="419070" rtl="0" eaLnBrk="1" latinLnBrk="0" hangingPunct="1">
        <a:lnSpc>
          <a:spcPct val="90000"/>
        </a:lnSpc>
        <a:spcBef>
          <a:spcPct val="0"/>
        </a:spcBef>
        <a:buNone/>
        <a:defRPr sz="20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4767" indent="-104767" algn="l" defTabSz="419070" rtl="0" eaLnBrk="1" latinLnBrk="0" hangingPunct="1">
        <a:lnSpc>
          <a:spcPct val="90000"/>
        </a:lnSpc>
        <a:spcBef>
          <a:spcPts val="458"/>
        </a:spcBef>
        <a:buFont typeface="Arial" panose="020B0604020202020204" pitchFamily="34" charset="0"/>
        <a:buChar char="•"/>
        <a:defRPr sz="1283" kern="1200">
          <a:solidFill>
            <a:schemeClr val="tx1"/>
          </a:solidFill>
          <a:latin typeface="+mn-lt"/>
          <a:ea typeface="+mn-ea"/>
          <a:cs typeface="+mn-cs"/>
        </a:defRPr>
      </a:lvl1pPr>
      <a:lvl2pPr marL="314302" indent="-104767" algn="l" defTabSz="419070" rtl="0" eaLnBrk="1" latinLnBrk="0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23837" indent="-104767" algn="l" defTabSz="419070" rtl="0" eaLnBrk="1" latinLnBrk="0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917" kern="1200">
          <a:solidFill>
            <a:schemeClr val="tx1"/>
          </a:solidFill>
          <a:latin typeface="+mn-lt"/>
          <a:ea typeface="+mn-ea"/>
          <a:cs typeface="+mn-cs"/>
        </a:defRPr>
      </a:lvl3pPr>
      <a:lvl4pPr marL="733372" indent="-104767" algn="l" defTabSz="419070" rtl="0" eaLnBrk="1" latinLnBrk="0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5" kern="1200">
          <a:solidFill>
            <a:schemeClr val="tx1"/>
          </a:solidFill>
          <a:latin typeface="+mn-lt"/>
          <a:ea typeface="+mn-ea"/>
          <a:cs typeface="+mn-cs"/>
        </a:defRPr>
      </a:lvl4pPr>
      <a:lvl5pPr marL="942906" indent="-104767" algn="l" defTabSz="419070" rtl="0" eaLnBrk="1" latinLnBrk="0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5" kern="1200">
          <a:solidFill>
            <a:schemeClr val="tx1"/>
          </a:solidFill>
          <a:latin typeface="+mn-lt"/>
          <a:ea typeface="+mn-ea"/>
          <a:cs typeface="+mn-cs"/>
        </a:defRPr>
      </a:lvl5pPr>
      <a:lvl6pPr marL="1152441" indent="-104767" algn="l" defTabSz="419070" rtl="0" eaLnBrk="1" latinLnBrk="0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5" kern="1200">
          <a:solidFill>
            <a:schemeClr val="tx1"/>
          </a:solidFill>
          <a:latin typeface="+mn-lt"/>
          <a:ea typeface="+mn-ea"/>
          <a:cs typeface="+mn-cs"/>
        </a:defRPr>
      </a:lvl6pPr>
      <a:lvl7pPr marL="1361976" indent="-104767" algn="l" defTabSz="419070" rtl="0" eaLnBrk="1" latinLnBrk="0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5" kern="1200">
          <a:solidFill>
            <a:schemeClr val="tx1"/>
          </a:solidFill>
          <a:latin typeface="+mn-lt"/>
          <a:ea typeface="+mn-ea"/>
          <a:cs typeface="+mn-cs"/>
        </a:defRPr>
      </a:lvl7pPr>
      <a:lvl8pPr marL="1571511" indent="-104767" algn="l" defTabSz="419070" rtl="0" eaLnBrk="1" latinLnBrk="0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5" kern="1200">
          <a:solidFill>
            <a:schemeClr val="tx1"/>
          </a:solidFill>
          <a:latin typeface="+mn-lt"/>
          <a:ea typeface="+mn-ea"/>
          <a:cs typeface="+mn-cs"/>
        </a:defRPr>
      </a:lvl8pPr>
      <a:lvl9pPr marL="1781045" indent="-104767" algn="l" defTabSz="419070" rtl="0" eaLnBrk="1" latinLnBrk="0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9070" rtl="0" eaLnBrk="1" latinLnBrk="0" hangingPunct="1">
        <a:defRPr sz="825" kern="1200">
          <a:solidFill>
            <a:schemeClr val="tx1"/>
          </a:solidFill>
          <a:latin typeface="+mn-lt"/>
          <a:ea typeface="+mn-ea"/>
          <a:cs typeface="+mn-cs"/>
        </a:defRPr>
      </a:lvl1pPr>
      <a:lvl2pPr marL="209535" algn="l" defTabSz="419070" rtl="0" eaLnBrk="1" latinLnBrk="0" hangingPunct="1">
        <a:defRPr sz="825" kern="1200">
          <a:solidFill>
            <a:schemeClr val="tx1"/>
          </a:solidFill>
          <a:latin typeface="+mn-lt"/>
          <a:ea typeface="+mn-ea"/>
          <a:cs typeface="+mn-cs"/>
        </a:defRPr>
      </a:lvl2pPr>
      <a:lvl3pPr marL="419070" algn="l" defTabSz="419070" rtl="0" eaLnBrk="1" latinLnBrk="0" hangingPunct="1">
        <a:defRPr sz="825" kern="1200">
          <a:solidFill>
            <a:schemeClr val="tx1"/>
          </a:solidFill>
          <a:latin typeface="+mn-lt"/>
          <a:ea typeface="+mn-ea"/>
          <a:cs typeface="+mn-cs"/>
        </a:defRPr>
      </a:lvl3pPr>
      <a:lvl4pPr marL="628604" algn="l" defTabSz="419070" rtl="0" eaLnBrk="1" latinLnBrk="0" hangingPunct="1">
        <a:defRPr sz="825" kern="1200">
          <a:solidFill>
            <a:schemeClr val="tx1"/>
          </a:solidFill>
          <a:latin typeface="+mn-lt"/>
          <a:ea typeface="+mn-ea"/>
          <a:cs typeface="+mn-cs"/>
        </a:defRPr>
      </a:lvl4pPr>
      <a:lvl5pPr marL="838139" algn="l" defTabSz="419070" rtl="0" eaLnBrk="1" latinLnBrk="0" hangingPunct="1">
        <a:defRPr sz="825" kern="1200">
          <a:solidFill>
            <a:schemeClr val="tx1"/>
          </a:solidFill>
          <a:latin typeface="+mn-lt"/>
          <a:ea typeface="+mn-ea"/>
          <a:cs typeface="+mn-cs"/>
        </a:defRPr>
      </a:lvl5pPr>
      <a:lvl6pPr marL="1047674" algn="l" defTabSz="419070" rtl="0" eaLnBrk="1" latinLnBrk="0" hangingPunct="1">
        <a:defRPr sz="825" kern="1200">
          <a:solidFill>
            <a:schemeClr val="tx1"/>
          </a:solidFill>
          <a:latin typeface="+mn-lt"/>
          <a:ea typeface="+mn-ea"/>
          <a:cs typeface="+mn-cs"/>
        </a:defRPr>
      </a:lvl6pPr>
      <a:lvl7pPr marL="1257209" algn="l" defTabSz="419070" rtl="0" eaLnBrk="1" latinLnBrk="0" hangingPunct="1">
        <a:defRPr sz="825" kern="1200">
          <a:solidFill>
            <a:schemeClr val="tx1"/>
          </a:solidFill>
          <a:latin typeface="+mn-lt"/>
          <a:ea typeface="+mn-ea"/>
          <a:cs typeface="+mn-cs"/>
        </a:defRPr>
      </a:lvl7pPr>
      <a:lvl8pPr marL="1466743" algn="l" defTabSz="419070" rtl="0" eaLnBrk="1" latinLnBrk="0" hangingPunct="1">
        <a:defRPr sz="825" kern="1200">
          <a:solidFill>
            <a:schemeClr val="tx1"/>
          </a:solidFill>
          <a:latin typeface="+mn-lt"/>
          <a:ea typeface="+mn-ea"/>
          <a:cs typeface="+mn-cs"/>
        </a:defRPr>
      </a:lvl8pPr>
      <a:lvl9pPr marL="1676278" algn="l" defTabSz="419070" rtl="0" eaLnBrk="1" latinLnBrk="0" hangingPunct="1">
        <a:defRPr sz="8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未标题-2"/>
          <p:cNvPicPr>
            <a:picLocks noChangeAspect="1"/>
          </p:cNvPicPr>
          <p:nvPr/>
        </p:nvPicPr>
        <p:blipFill>
          <a:blip r:embed="rId3"/>
          <a:srcRect l="11331"/>
          <a:stretch>
            <a:fillRect/>
          </a:stretch>
        </p:blipFill>
        <p:spPr>
          <a:xfrm>
            <a:off x="0" y="-198120"/>
            <a:ext cx="11430000" cy="3672840"/>
          </a:xfrm>
          <a:prstGeom prst="rect">
            <a:avLst/>
          </a:prstGeom>
        </p:spPr>
      </p:pic>
      <p:pic>
        <p:nvPicPr>
          <p:cNvPr id="13" name="图片 12" descr="sj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2586" y="1865272"/>
            <a:ext cx="3805576" cy="923330"/>
          </a:xfrm>
          <a:prstGeom prst="rect">
            <a:avLst/>
          </a:prstGeom>
        </p:spPr>
      </p:pic>
      <p:pic>
        <p:nvPicPr>
          <p:cNvPr id="12" name="图片 11" descr="dh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572" y="1706958"/>
            <a:ext cx="1532476" cy="1296800"/>
          </a:xfrm>
          <a:prstGeom prst="rect">
            <a:avLst/>
          </a:prstGeom>
        </p:spPr>
      </p:pic>
      <p:pic>
        <p:nvPicPr>
          <p:cNvPr id="5" name="图片 4" descr="图层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6821" y="-60"/>
            <a:ext cx="1593179" cy="1018328"/>
          </a:xfrm>
          <a:prstGeom prst="rect">
            <a:avLst/>
          </a:prstGeom>
        </p:spPr>
      </p:pic>
      <p:pic>
        <p:nvPicPr>
          <p:cNvPr id="7" name="图片 6" descr="图层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418101"/>
            <a:ext cx="11430000" cy="725209"/>
          </a:xfrm>
          <a:prstGeom prst="rect">
            <a:avLst/>
          </a:prstGeom>
        </p:spPr>
      </p:pic>
      <p:pic>
        <p:nvPicPr>
          <p:cNvPr id="11" name="图片 10" descr="梦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627" y="9534"/>
            <a:ext cx="1007183" cy="92333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233655F-B546-40C2-900E-13DBC03B874F}"/>
              </a:ext>
            </a:extLst>
          </p:cNvPr>
          <p:cNvSpPr txBox="1"/>
          <p:nvPr/>
        </p:nvSpPr>
        <p:spPr>
          <a:xfrm>
            <a:off x="1813932" y="1109960"/>
            <a:ext cx="7802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rgbClr val="86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信通所研究生第一党支部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F5B4FE2-D104-4C40-8482-2AB202AF9882}"/>
              </a:ext>
            </a:extLst>
          </p:cNvPr>
          <p:cNvSpPr txBox="1"/>
          <p:nvPr/>
        </p:nvSpPr>
        <p:spPr>
          <a:xfrm>
            <a:off x="4591050" y="2030730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华文中宋" panose="02010600040101010101" pitchFamily="2" charset="-122"/>
                <a:ea typeface="华文中宋" panose="02010600040101010101" pitchFamily="2" charset="-122"/>
              </a:rPr>
              <a:t>党建学习与宣传平台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3000">
        <p:random/>
      </p:transition>
    </mc:Fallback>
  </mc:AlternateContent>
</p:sld>
</file>

<file path=ppt/theme/theme1.xml><?xml version="1.0" encoding="utf-8"?>
<a:theme xmlns:a="http://schemas.openxmlformats.org/drawingml/2006/main" name="1_自定义设计方案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80106"/>
      </a:accent1>
      <a:accent2>
        <a:srgbClr val="F65050"/>
      </a:accent2>
      <a:accent3>
        <a:srgbClr val="FC7C7C"/>
      </a:accent3>
      <a:accent4>
        <a:srgbClr val="FE6666"/>
      </a:accent4>
      <a:accent5>
        <a:srgbClr val="EE2222"/>
      </a:accent5>
      <a:accent6>
        <a:srgbClr val="D22828"/>
      </a:accent6>
      <a:hlink>
        <a:srgbClr val="B80106"/>
      </a:hlink>
      <a:folHlink>
        <a:srgbClr val="BFBFBF"/>
      </a:folHlink>
    </a:clrScheme>
    <a:fontScheme name="m2b4ru3a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</TotalTime>
  <Words>12</Words>
  <Application>Microsoft Office PowerPoint</Application>
  <PresentationFormat>自定义</PresentationFormat>
  <Paragraphs>3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等线</vt:lpstr>
      <vt:lpstr>等线 Light</vt:lpstr>
      <vt:lpstr>华文中宋</vt:lpstr>
      <vt:lpstr>微软雅黑</vt:lpstr>
      <vt:lpstr>Arial</vt:lpstr>
      <vt:lpstr>Calibri</vt:lpstr>
      <vt:lpstr>Calibri Light</vt:lpstr>
      <vt:lpstr>1_自定义设计方案</vt:lpstr>
      <vt:lpstr>Office 主题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Xianling Meng</cp:lastModifiedBy>
  <cp:revision>82</cp:revision>
  <dcterms:created xsi:type="dcterms:W3CDTF">2017-10-16T07:02:38Z</dcterms:created>
  <dcterms:modified xsi:type="dcterms:W3CDTF">2018-01-23T03:51:35Z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2052-10.1.0.6874</vt:lpwstr>
  </property>
</Properties>
</file>

<file path=docProps/thumbnail.jpeg>
</file>